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2016-05-31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The </a:t>
            </a:r>
            <a:r>
              <a:rPr lang="en-US" dirty="0" err="1"/>
              <a:t>P</a:t>
            </a:r>
            <a:r>
              <a:rPr lang="en-US" dirty="0" err="1" smtClean="0"/>
              <a:t>eticodiac</a:t>
            </a:r>
            <a:r>
              <a:rPr lang="en-US" dirty="0" smtClean="0"/>
              <a:t> Ecosystem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dirty="0" smtClean="0"/>
              <a:t>By: </a:t>
            </a:r>
            <a:r>
              <a:rPr lang="en-US" sz="4800" dirty="0" err="1" smtClean="0"/>
              <a:t>Callen</a:t>
            </a:r>
            <a:r>
              <a:rPr lang="en-US" sz="4800" dirty="0" smtClean="0"/>
              <a:t>, </a:t>
            </a:r>
            <a:r>
              <a:rPr lang="en-US" sz="4800" dirty="0" err="1" smtClean="0"/>
              <a:t>Distine</a:t>
            </a:r>
            <a:r>
              <a:rPr lang="en-US" sz="4800" dirty="0" smtClean="0"/>
              <a:t>, </a:t>
            </a:r>
            <a:r>
              <a:rPr lang="en-US" sz="4800" dirty="0" err="1" smtClean="0"/>
              <a:t>Jakeb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5058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874077" y="3393933"/>
            <a:ext cx="7612064" cy="41820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765173" y="2967335"/>
            <a:ext cx="76120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/>
              <a:t>The </a:t>
            </a:r>
            <a:r>
              <a:rPr lang="en-CA" sz="2800" dirty="0" err="1"/>
              <a:t>Peticodiac</a:t>
            </a:r>
            <a:r>
              <a:rPr lang="en-CA" sz="2800" dirty="0"/>
              <a:t> river, also known as the chocolate river, is a Canadian river in south eastern new </a:t>
            </a:r>
            <a:r>
              <a:rPr lang="en-CA" sz="2800" dirty="0" err="1"/>
              <a:t>brunswick</a:t>
            </a:r>
            <a:r>
              <a:rPr lang="en-CA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787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government could close the gates back up at the causeway. And they could add lots of rocks.</a:t>
            </a:r>
            <a:endParaRPr lang="en-US" dirty="0"/>
          </a:p>
        </p:txBody>
      </p:sp>
      <p:pic>
        <p:nvPicPr>
          <p:cNvPr id="4" name="Picture 3" descr="20275351-illustration-of-A-pile-of-boulders-Stock-Vector-stone-cartoon-roc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4200"/>
            <a:ext cx="3278343" cy="2463800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700" y="4327612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0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think the government needs to spend more money to keep the ecosystem clean.</a:t>
            </a:r>
            <a:endParaRPr lang="en-US" dirty="0"/>
          </a:p>
        </p:txBody>
      </p:sp>
      <p:pic>
        <p:nvPicPr>
          <p:cNvPr id="4" name="Picture 3" descr="stock-vector-cartoon-vector-illustration-cash-coins-450146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425" y="3421732"/>
            <a:ext cx="2257935" cy="17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68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By closing the gates it can act as a filter and make the water clearer. Also they can add rocks to prevent erosion. Also opening the gate can help out the wildlife.</a:t>
            </a:r>
            <a:endParaRPr lang="en-US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470" y="3677303"/>
            <a:ext cx="4126060" cy="280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0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think the gates should stay closed to help make the water cleaner and clearer</a:t>
            </a:r>
            <a:r>
              <a:rPr lang="en-US" dirty="0"/>
              <a:t>.</a:t>
            </a:r>
            <a:r>
              <a:rPr lang="en-US" dirty="0" smtClean="0"/>
              <a:t> Those are our thoughts on </a:t>
            </a:r>
            <a:r>
              <a:rPr lang="en-US" smtClean="0"/>
              <a:t>the ecosystem!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881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67</TotalTime>
  <Words>129</Words>
  <Application>Microsoft Macintosh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Habitat</vt:lpstr>
      <vt:lpstr>    The Peticodiac Ecosystem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The peticodiac Ecosystem</dc:title>
  <dc:creator>sdfsdf</dc:creator>
  <cp:lastModifiedBy>sdfsdf</cp:lastModifiedBy>
  <cp:revision>8</cp:revision>
  <dcterms:created xsi:type="dcterms:W3CDTF">2016-05-26T16:30:33Z</dcterms:created>
  <dcterms:modified xsi:type="dcterms:W3CDTF">2016-05-31T16:48:04Z</dcterms:modified>
</cp:coreProperties>
</file>